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6" d="100"/>
          <a:sy n="26" d="100"/>
        </p:scale>
        <p:origin x="1912" y="344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3B89CD-19D8-0400-F37B-BF2F830FA2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3440" y="29359015"/>
            <a:ext cx="8055166" cy="21821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45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11</cp:revision>
  <cp:lastPrinted>2019-08-13T22:06:29Z</cp:lastPrinted>
  <dcterms:created xsi:type="dcterms:W3CDTF">2019-09-13T00:07:23Z</dcterms:created>
  <dcterms:modified xsi:type="dcterms:W3CDTF">2025-12-10T04:33:50Z</dcterms:modified>
</cp:coreProperties>
</file>